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3" r:id="rId3"/>
    <p:sldId id="261" r:id="rId4"/>
    <p:sldId id="262" r:id="rId5"/>
    <p:sldId id="264" r:id="rId6"/>
    <p:sldId id="257" r:id="rId7"/>
    <p:sldId id="267" r:id="rId8"/>
    <p:sldId id="269" r:id="rId9"/>
    <p:sldId id="270" r:id="rId10"/>
    <p:sldId id="280" r:id="rId11"/>
    <p:sldId id="279" r:id="rId12"/>
    <p:sldId id="259" r:id="rId13"/>
    <p:sldId id="275" r:id="rId14"/>
    <p:sldId id="278" r:id="rId15"/>
    <p:sldId id="26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FFFF99"/>
    <a:srgbClr val="FFFFCC"/>
    <a:srgbClr val="FFFF66"/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08" autoAdjust="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E992C-4074-48A9-B98A-D67809B3268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FE13B-9080-43A9-BC4D-7C742C58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শিক্ষার্থীদের কাছ থেকে বের করে আনা যেতে পারে। তোমরা ঠিক ধরেছ আজ আমরা পড়ব প্রস্বেদন ।এছাড়াও অন্য কোনো যুক্তিযুক্ত উপায়ে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 যেতে পারে ।  প্রয়োজনে শিক্ষক শিক্ষার্থীদের  সহায়তা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পার্থ্ক্যগুলো শিক্ষার্থীরা</a:t>
            </a:r>
            <a:r>
              <a:rPr lang="bn-BD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বোর্ডে লিখবে । এই প্রভাবকগুলো কী বাহ্যিক? প্রভাবক কী ? প্রভাবক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কাজ করে ?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বাড়ির কাজে যদি চিত্র থাকে তবে চিত্রটি অবশ্যই শিক্ষার্থীদের প্রিন্ট করে দিতে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47650" cmpd="thinThick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64529" y="560363"/>
            <a:ext cx="22493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71425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94198"/>
            <a:ext cx="8305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৫টি দলে বিভক্ত হয়ে শিক্ষকের নির্দেশনা অনুযায়ী প্রস্বেদনের পরীক্ষাটি করে ছকটি পূরণ করবে 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8" descr="http://media.opencurriculum.org/articles_manual/ck12_biology/into-the-chloroplast-how-photosynthesis-works/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" b="97816" l="28041" r="63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027" r="32837"/>
          <a:stretch/>
        </p:blipFill>
        <p:spPr bwMode="auto">
          <a:xfrm flipH="1">
            <a:off x="914026" y="331719"/>
            <a:ext cx="1221536" cy="16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842"/>
              </p:ext>
            </p:extLst>
          </p:nvPr>
        </p:nvGraphicFramePr>
        <p:xfrm>
          <a:off x="1143000" y="2297111"/>
          <a:ext cx="6934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39009"/>
                <a:gridCol w="1678146"/>
                <a:gridCol w="195024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38554" y="2377928"/>
            <a:ext cx="92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উপকরণ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0754" y="2345662"/>
            <a:ext cx="92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কার্যপদ্ধতি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5009" y="2357694"/>
            <a:ext cx="92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পর্যবেক্ষণ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7819" y="2313580"/>
            <a:ext cx="7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সিদ্ধান্ত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0309" y="2855910"/>
            <a:ext cx="902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১।টবসহ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সজীব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গাছ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39778" y="3754174"/>
            <a:ext cx="9957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।বেলজার/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সেলোফেন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ব্যাগ, সুতা,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 </a:t>
            </a:r>
          </a:p>
        </p:txBody>
      </p:sp>
    </p:spTree>
    <p:extLst>
      <p:ext uri="{BB962C8B-B14F-4D97-AF65-F5344CB8AC3E}">
        <p14:creationId xmlns:p14="http://schemas.microsoft.com/office/powerpoint/2010/main" val="1242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200" y="3989433"/>
            <a:ext cx="724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কোন প্রক্রিয়ায় জন্য বায়ুমন্ডলে প্রচুর পানি বাষ্পাকারে থাকে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4581263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ব্যাপন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3657" y="5182791"/>
            <a:ext cx="175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প্রস্বেদন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5157853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ইমবাইবিশন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4177" y="4593732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অভিস্রবণ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3810000"/>
            <a:ext cx="329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কিউটিকল কী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247812"/>
            <a:ext cx="3048000" cy="23363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56535" y="4293149"/>
            <a:ext cx="521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কান্ডের উর্ধ বহিঃত্বকের উপর স্বচ্ছ আবরণ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6535" y="4841729"/>
            <a:ext cx="521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মূলের উর্ধ বহিঃত্বকের উপর স্বচ্ছ আবরণ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84244" y="5344974"/>
            <a:ext cx="521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উর্ধ বহিঃত্বকের উপর স্বচ্ছ আবরণ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6535" y="5691578"/>
            <a:ext cx="521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 বহিঃত্বকের উপর স্বচ্ছ আবরণ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16655" y="4277728"/>
            <a:ext cx="329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প্রস্বেদন টান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57200"/>
            <a:ext cx="17876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9" grpId="0"/>
      <p:bldP spid="29" grpId="2"/>
      <p:bldP spid="29" grpId="3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8" grpId="0"/>
      <p:bldP spid="38" grpId="1"/>
      <p:bldP spid="39" grpId="0"/>
      <p:bldP spid="39" grpId="1"/>
      <p:bldP spid="39" grpId="2"/>
      <p:bldP spid="40" grpId="0"/>
      <p:bldP spid="40" grpId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2514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411" y="5496382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তুমি মনে করছ- উত্তরের স্বপক্ষে যুক্তি দাও  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76800" y="1531441"/>
            <a:ext cx="2645961" cy="3616913"/>
            <a:chOff x="4114802" y="1968434"/>
            <a:chExt cx="2645961" cy="3616913"/>
          </a:xfrm>
        </p:grpSpPr>
        <p:pic>
          <p:nvPicPr>
            <p:cNvPr id="5" name="Picture 2" descr="https://c2.staticflickr.com/6/5010/5359618365_f5aff4a04d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467" b="100000" l="10000" r="784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46228" y="2525974"/>
              <a:ext cx="3527947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c2.staticflickr.com/6/5010/5359618365_f5aff4a04d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67" b="76800" l="32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73809" y="2409428"/>
              <a:ext cx="3527947" cy="264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975636" y="1749937"/>
            <a:ext cx="2737126" cy="3527947"/>
            <a:chOff x="975636" y="1749937"/>
            <a:chExt cx="2737126" cy="3527947"/>
          </a:xfrm>
        </p:grpSpPr>
        <p:pic>
          <p:nvPicPr>
            <p:cNvPr id="7" name="Picture 2" descr="https://c2.staticflickr.com/6/5010/5359618365_f5aff4a04d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5808" y="2190931"/>
              <a:ext cx="3527947" cy="264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c2.staticflickr.com/6/5010/5359618365_f5aff4a04d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67" b="97067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0725" t="25918" r="21196"/>
            <a:stretch/>
          </p:blipFill>
          <p:spPr bwMode="auto">
            <a:xfrm rot="18163280">
              <a:off x="1460415" y="1874969"/>
              <a:ext cx="990599" cy="196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2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54457" y="1905000"/>
            <a:ext cx="28081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পত্ররন্ধ্র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পত্ররন্ধ্রীয় প্রস্বেদন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কিউটিকল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কিউটিকুলার প্রস্বেদন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লেন্টিসেল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লেন্টিকুলার প্রস্বেদন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বাহ্যিক প্রভাবক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আভ্যন্তরীণ প্রভাবক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303" y="1027005"/>
            <a:ext cx="36004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27432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28" y="3089196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28" y="5181600"/>
            <a:ext cx="876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কুমিল্লা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2820906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41" y="190500"/>
            <a:ext cx="4324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457200"/>
            <a:ext cx="8305800" cy="5281180"/>
            <a:chOff x="457200" y="457200"/>
            <a:chExt cx="8305800" cy="5281180"/>
          </a:xfrm>
        </p:grpSpPr>
        <p:pic>
          <p:nvPicPr>
            <p:cNvPr id="2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42630"/>
              <a:ext cx="4263735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36" y="1642630"/>
              <a:ext cx="4042064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251414" y="3789564"/>
              <a:ext cx="2899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       সহ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শিক্ষক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186296" y="3439164"/>
              <a:ext cx="1905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জীববিজ্ঞান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৬ষ্ঠ অধ্যায় 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352800" y="457200"/>
              <a:ext cx="2355273" cy="1123712"/>
            </a:xfrm>
            <a:prstGeom prst="round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695" b="19883"/>
            <a:stretch/>
          </p:blipFill>
          <p:spPr bwMode="auto">
            <a:xfrm>
              <a:off x="6052012" y="2301623"/>
              <a:ext cx="1297867" cy="1487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8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1" y="759091"/>
            <a:ext cx="6951515" cy="5766400"/>
            <a:chOff x="990601" y="759091"/>
            <a:chExt cx="6951515" cy="5766400"/>
          </a:xfrm>
        </p:grpSpPr>
        <p:pic>
          <p:nvPicPr>
            <p:cNvPr id="6" name="Picture 4" descr="http://download.4-designer.com/files/2012121213/Big-tree-vector-material-196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152" r="19515"/>
            <a:stretch/>
          </p:blipFill>
          <p:spPr bwMode="auto">
            <a:xfrm>
              <a:off x="990601" y="4191000"/>
              <a:ext cx="4752109" cy="23344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download.4-designer.com/files/2012121213/Big-tree-vector-material-196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152" r="19515"/>
            <a:stretch/>
          </p:blipFill>
          <p:spPr bwMode="auto">
            <a:xfrm flipH="1">
              <a:off x="3124200" y="4398818"/>
              <a:ext cx="4817916" cy="21058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download.4-designer.com/files/2012121213/Big-tree-vector-material-1963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67" b="90000" l="10000" r="98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1272" b="21454"/>
            <a:stretch/>
          </p:blipFill>
          <p:spPr bwMode="auto">
            <a:xfrm>
              <a:off x="1143000" y="759091"/>
              <a:ext cx="6172200" cy="448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860965" y="20058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7266" y="281886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7148" y="165630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3610" y="23150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2376" y="3675543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9" t="29279" r="8291" b="26763"/>
          <a:stretch/>
        </p:blipFill>
        <p:spPr bwMode="auto">
          <a:xfrm>
            <a:off x="221674" y="82000"/>
            <a:ext cx="2667000" cy="13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9" t="29279" r="8291" b="26763"/>
          <a:stretch/>
        </p:blipFill>
        <p:spPr bwMode="auto">
          <a:xfrm>
            <a:off x="6161810" y="81999"/>
            <a:ext cx="2601190" cy="13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User\Desktop\gf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20" y="16815"/>
            <a:ext cx="8811491" cy="66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60965" y="484909"/>
            <a:ext cx="2881745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68" y="5286399"/>
            <a:ext cx="7467601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গাছ থেকে বাষ্পাকারে পানি বের হবার পদ্ধতিকে কী বলে তোমরা বলতে পারবে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6335" y="5638800"/>
            <a:ext cx="332162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বাষ্প হয়ে উড়ে যাচ্ছে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3" grpId="0"/>
      <p:bldP spid="14" grpId="0" animBg="1"/>
      <p:bldP spid="14" grpId="1" animBg="1"/>
      <p:bldP spid="30" grpId="0" animBg="1"/>
      <p:bldP spid="30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980" y="2905780"/>
            <a:ext cx="47820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প্রস্বেদ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প্রস্বেদনের প্রকারভেদ করতে পারবে 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858" y="4662904"/>
            <a:ext cx="62225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প্রস্বেদনের প্রভাবকসমূহ  ব্যাখ্যা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335127"/>
            <a:ext cx="4114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গাছটি স্থলজ না জলজ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709625"/>
            <a:ext cx="1219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প্রস্বেদন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791" y="5660279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9" t="29279" r="8291" b="26763"/>
          <a:stretch/>
        </p:blipFill>
        <p:spPr bwMode="auto">
          <a:xfrm>
            <a:off x="193965" y="267486"/>
            <a:ext cx="2667000" cy="13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9" t="29279" r="8291" b="26763"/>
          <a:stretch/>
        </p:blipFill>
        <p:spPr bwMode="auto">
          <a:xfrm>
            <a:off x="6019801" y="302122"/>
            <a:ext cx="2667000" cy="13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46640" y="359801"/>
            <a:ext cx="662434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গাছটি থেকে  কিভাবে পানি বের হয়ে যাচ্ছে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3256" y="335879"/>
            <a:ext cx="355715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প্রস্বেদন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341781"/>
            <a:ext cx="7187047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স্থলজ উদ্ভিদ যে প্রক্রিয়ায় তার বায়বীয় অঙ্গের মাধ্যমে বাস্পাকারে পানি বের করে দেয় তাই প্রস্বেদন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5764" y="351028"/>
            <a:ext cx="712383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 থেকে বাষ্পাকারে পানি বের হয়ে যাওয়ার নাম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25" y="1524000"/>
            <a:ext cx="447675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8980" y="2157702"/>
            <a:ext cx="118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53301" y="2256885"/>
            <a:ext cx="352928" cy="324853"/>
            <a:chOff x="9352546" y="2691062"/>
            <a:chExt cx="352928" cy="324853"/>
          </a:xfrm>
          <a:solidFill>
            <a:srgbClr val="CCECFF"/>
          </a:solidFill>
        </p:grpSpPr>
        <p:sp>
          <p:nvSpPr>
            <p:cNvPr id="31" name="Oval 30"/>
            <p:cNvSpPr/>
            <p:nvPr/>
          </p:nvSpPr>
          <p:spPr>
            <a:xfrm>
              <a:off x="9448800" y="2759242"/>
              <a:ext cx="256674" cy="256673"/>
            </a:xfrm>
            <a:prstGeom prst="ellipse">
              <a:avLst/>
            </a:prstGeom>
            <a:grpFill/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9577136" y="2691062"/>
              <a:ext cx="128338" cy="136359"/>
            </a:xfrm>
            <a:prstGeom prst="ellipse">
              <a:avLst/>
            </a:prstGeom>
            <a:grpFill/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9352546" y="2751219"/>
              <a:ext cx="128338" cy="136359"/>
            </a:xfrm>
            <a:prstGeom prst="ellipse">
              <a:avLst/>
            </a:prstGeom>
            <a:grpFill/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7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 animBg="1"/>
      <p:bldP spid="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69081"/>
              </p:ext>
            </p:extLst>
          </p:nvPr>
        </p:nvGraphicFramePr>
        <p:xfrm>
          <a:off x="381000" y="1524000"/>
          <a:ext cx="8382000" cy="4800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1680847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1344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06314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phschool.com/science/biology_place/labbench/lab9/images/stomamo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507" y="1600200"/>
            <a:ext cx="1569457" cy="15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New folder\hibiscus-caly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1524000" cy="15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hschool.com/science/biology_place/labbench/lab9/images/stomamov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358114"/>
            <a:ext cx="533400" cy="512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242948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www.phschool.com/science/biology_place/labbench/lab9/images/stomamov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914215"/>
            <a:ext cx="457199" cy="438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691" y="191421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86540"/>
            <a:ext cx="1523999" cy="15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hschool.com/science/biology_place/labbench/lab9/images/stomamov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2433069"/>
            <a:ext cx="457199" cy="438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67199" y="243306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1703" y="637309"/>
            <a:ext cx="542059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গাছের কোন  কোন অংশে প্রস্বেদন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1704" y="637309"/>
            <a:ext cx="440553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 প্রস্বেদন কিসের মাধ্যমে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640046"/>
            <a:ext cx="350130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রন্ধ্রের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0733" y="644529"/>
            <a:ext cx="476769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রন্ধ্র কয়টি রক্ষীকোষ বিশিষ্ট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6" descr="http://cache.diomedia.com/170h/01/AE/QR/01AE-QR5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167" y="1619855"/>
            <a:ext cx="1487633" cy="14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435" y="3282966"/>
            <a:ext cx="1498672" cy="11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User\Desktop\New folder\Lea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091" y="3282967"/>
            <a:ext cx="1447800" cy="11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098671" y="3501839"/>
            <a:ext cx="70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3350" y="635989"/>
            <a:ext cx="476769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প্রস্বেদনকে কী ধরণের প্রস্বেদন বলে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040" y="1914215"/>
            <a:ext cx="1480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পত্ররন্ধ্রীয় প্রস্বেদন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2865" y="625314"/>
            <a:ext cx="714981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পাতার উপরে ও নীচে এক ধরনের আবরণ থাকে তার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1560" y="627556"/>
            <a:ext cx="766087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আবরণ ভেদ করে যে প্রস্বেদন হয় তাকে কী ধরণের প্রস্বেদন বলে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066" y="3387421"/>
            <a:ext cx="1745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কিউটিকুলার প্রস্বেদন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9" descr="C:\Users\User\Desktop\normal_P607003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015" y="4648200"/>
            <a:ext cx="14688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25366" y="601532"/>
            <a:ext cx="852186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কান্ডের বাকল ফেটে একধরণের ছিদ্র সৃষ্টি হয়েছে –এই ছিদ্রকে কী বলা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0662" y="601532"/>
            <a:ext cx="6856928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ছিদ্রপথে যে প্রস্বেদন হয় তাকে কী ধরণের প্রস্বেদন বলে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8474" y="4971246"/>
            <a:ext cx="1745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লেন্টিকুলার প্রস্বেদন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253" y="4648200"/>
            <a:ext cx="144974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393373" y="512921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4291" y="393808"/>
            <a:ext cx="8481819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বায়বীয় অংগের কোন অংশের মাধ্যমে প্রস্বেদন হয় তার উপর ভিত্তি করে  প্রস্বেদন কত প্রকার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5417 -0.2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238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0122 -0.19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96296E-6 L -0.00417 -0.27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5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00243 -0.0708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54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00903 -0.0858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9" grpId="0"/>
      <p:bldP spid="29" grpId="1"/>
      <p:bldP spid="30" grpId="0" animBg="1"/>
      <p:bldP spid="30" grpId="1" animBg="1"/>
      <p:bldP spid="26" grpId="0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36" grpId="1" animBg="1"/>
      <p:bldP spid="37" grpId="0" animBg="1"/>
      <p:bldP spid="37" grpId="1" animBg="1"/>
      <p:bldP spid="38" grpId="0"/>
      <p:bldP spid="41" grpId="0"/>
      <p:bldP spid="41" grpId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2057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793521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3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236" y="2581364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প্রস্বেদন কী লিখ?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প্রস্বেদন কত প্রকার  ও কি কি  লিখ?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89116"/>
            <a:ext cx="4114800" cy="3648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00200"/>
            <a:ext cx="4114800" cy="3648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900" y="599225"/>
            <a:ext cx="66913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 কী 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anual Operation 7"/>
          <p:cNvSpPr/>
          <p:nvPr/>
        </p:nvSpPr>
        <p:spPr>
          <a:xfrm rot="8626930">
            <a:off x="739525" y="1761638"/>
            <a:ext cx="456878" cy="1258298"/>
          </a:xfrm>
          <a:prstGeom prst="flowChartManualOperation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04800" y="1608513"/>
            <a:ext cx="609600" cy="59851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43100" y="31164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250" y="325926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50" y="318786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14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1700" y="302992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14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128" y="336086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14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6362" y="357514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14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O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4970" y="5521967"/>
            <a:ext cx="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7420" y="5521967"/>
            <a:ext cx="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618" y="1565940"/>
            <a:ext cx="3164982" cy="36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3.33333E-6 L -0.00122 -0.19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122 -0.194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3.33333E-6 L -0.00122 -0.1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00122 -0.19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682</Words>
  <Application>Microsoft Office PowerPoint</Application>
  <PresentationFormat>On-screen Show (4:3)</PresentationFormat>
  <Paragraphs>123</Paragraphs>
  <Slides>16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2006-08-16T00:00:00Z</dcterms:created>
  <dcterms:modified xsi:type="dcterms:W3CDTF">2016-11-29T08:19:29Z</dcterms:modified>
</cp:coreProperties>
</file>